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71" r:id="rId4"/>
    <p:sldId id="263" r:id="rId5"/>
    <p:sldId id="264" r:id="rId6"/>
    <p:sldId id="269" r:id="rId7"/>
    <p:sldId id="266" r:id="rId8"/>
    <p:sldId id="272" r:id="rId9"/>
    <p:sldId id="268" r:id="rId10"/>
    <p:sldId id="273" r:id="rId11"/>
    <p:sldId id="278" r:id="rId12"/>
    <p:sldId id="274" r:id="rId13"/>
    <p:sldId id="276" r:id="rId14"/>
    <p:sldId id="275" r:id="rId15"/>
    <p:sldId id="277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-1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n-ea"/>
                <a:ea typeface="+mn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</a:lstStyle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E93955E-FFCB-48F2-9A0A-6420EFF3E737}" type="datetimeFigureOut">
              <a:rPr lang="ko-KR" altLang="en-US" smtClean="0"/>
              <a:pPr/>
              <a:t>2013-10-22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853FE85-97EF-4383-AAD7-ECD40C47624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BMP 24bit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비트맵 파일의 구조</a:t>
            </a:r>
          </a:p>
          <a:p>
            <a:pPr lvl="1" fontAlgn="base"/>
            <a:r>
              <a:rPr lang="en-US" altLang="ko-KR" dirty="0" smtClean="0"/>
              <a:t>Header </a:t>
            </a:r>
            <a:r>
              <a:rPr lang="en-US" altLang="ko-KR" dirty="0"/>
              <a:t>= 54Bytes (Windows 24bit format)</a:t>
            </a:r>
          </a:p>
          <a:p>
            <a:pPr lvl="1" fontAlgn="base"/>
            <a:r>
              <a:rPr lang="en-US" altLang="ko-KR" dirty="0" smtClean="0"/>
              <a:t>Image </a:t>
            </a:r>
            <a:r>
              <a:rPr lang="en-US" altLang="ko-KR" dirty="0"/>
              <a:t>Data = width * height * 3Byte (color depth)</a:t>
            </a:r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6" t="38372" r="35247" b="25333"/>
          <a:stretch/>
        </p:blipFill>
        <p:spPr bwMode="auto">
          <a:xfrm>
            <a:off x="755576" y="2636911"/>
            <a:ext cx="5184576" cy="370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46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 이미지 중첩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26181" r="28233" b="50269"/>
          <a:stretch/>
        </p:blipFill>
        <p:spPr bwMode="auto">
          <a:xfrm>
            <a:off x="525153" y="1628800"/>
            <a:ext cx="829531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63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24037512" descr="EMB0000164c01ab"/>
          <p:cNvPicPr>
            <a:picLocks noChangeAspect="1" noChangeArrowheads="1"/>
          </p:cNvPicPr>
          <p:nvPr/>
        </p:nvPicPr>
        <p:blipFill>
          <a:blip r:embed="rId2" cstate="print"/>
          <a:srcRect l="16156" t="16174" r="55699" b="44136"/>
          <a:stretch>
            <a:fillRect/>
          </a:stretch>
        </p:blipFill>
        <p:spPr bwMode="auto">
          <a:xfrm>
            <a:off x="467544" y="404664"/>
            <a:ext cx="7381959" cy="59766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모자이크 처리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9" t="33385" r="30182" b="37216"/>
          <a:stretch/>
        </p:blipFill>
        <p:spPr bwMode="auto">
          <a:xfrm>
            <a:off x="539552" y="1700808"/>
            <a:ext cx="838230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89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4038632" descr="EMB0000164c01a2"/>
          <p:cNvPicPr>
            <a:picLocks noChangeAspect="1" noChangeArrowheads="1"/>
          </p:cNvPicPr>
          <p:nvPr/>
        </p:nvPicPr>
        <p:blipFill>
          <a:blip r:embed="rId2" cstate="print"/>
          <a:srcRect l="16006" t="16263" r="54977" b="37036"/>
          <a:stretch>
            <a:fillRect/>
          </a:stretch>
        </p:blipFill>
        <p:spPr bwMode="auto">
          <a:xfrm>
            <a:off x="395536" y="404664"/>
            <a:ext cx="6552728" cy="59322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텍스로 변경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t="38234" r="29481" b="34337"/>
          <a:stretch/>
        </p:blipFill>
        <p:spPr bwMode="auto">
          <a:xfrm>
            <a:off x="395536" y="1556792"/>
            <a:ext cx="840966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10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22101664" descr="EMB0000164c01a8"/>
          <p:cNvPicPr>
            <a:picLocks noChangeAspect="1" noChangeArrowheads="1"/>
          </p:cNvPicPr>
          <p:nvPr/>
        </p:nvPicPr>
        <p:blipFill>
          <a:blip r:embed="rId2" cstate="print"/>
          <a:srcRect l="16661" t="17183" r="48923" b="28365"/>
          <a:stretch>
            <a:fillRect/>
          </a:stretch>
        </p:blipFill>
        <p:spPr bwMode="auto">
          <a:xfrm>
            <a:off x="395536" y="332656"/>
            <a:ext cx="6840760" cy="60879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내용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41974" r="28312" b="14667"/>
          <a:stretch/>
        </p:blipFill>
        <p:spPr bwMode="auto">
          <a:xfrm>
            <a:off x="323528" y="1340768"/>
            <a:ext cx="8477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92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 코드 분석하기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24935" r="31896" b="30182"/>
          <a:stretch/>
        </p:blipFill>
        <p:spPr bwMode="auto">
          <a:xfrm>
            <a:off x="827584" y="1678103"/>
            <a:ext cx="6282048" cy="384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97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읽기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t="34909" r="44364" b="27134"/>
          <a:stretch/>
        </p:blipFill>
        <p:spPr bwMode="auto">
          <a:xfrm>
            <a:off x="451262" y="1365662"/>
            <a:ext cx="6424994" cy="494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0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파일에 쓰기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34908" r="46000" b="27828"/>
          <a:stretch/>
        </p:blipFill>
        <p:spPr bwMode="auto">
          <a:xfrm>
            <a:off x="467544" y="1268759"/>
            <a:ext cx="5904656" cy="490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08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상하 뒤집기</a:t>
            </a:r>
            <a:endParaRPr lang="ko-KR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5" t="36433" r="30493" b="34515"/>
          <a:stretch/>
        </p:blipFill>
        <p:spPr bwMode="auto">
          <a:xfrm>
            <a:off x="755576" y="1931716"/>
            <a:ext cx="7824770" cy="299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81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색상 반전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0" t="23134" r="29792" b="47914"/>
          <a:stretch/>
        </p:blipFill>
        <p:spPr bwMode="auto">
          <a:xfrm>
            <a:off x="563706" y="1700808"/>
            <a:ext cx="835568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컬러 이미지를 </a:t>
            </a:r>
            <a:r>
              <a:rPr lang="en-US" altLang="ko-KR" dirty="0" smtClean="0"/>
              <a:t>gray</a:t>
            </a:r>
            <a:r>
              <a:rPr lang="ko-KR" altLang="en-US" dirty="0" smtClean="0"/>
              <a:t> 이미지로 변경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5" t="50978" r="30026" b="19745"/>
          <a:stretch/>
        </p:blipFill>
        <p:spPr bwMode="auto">
          <a:xfrm>
            <a:off x="611560" y="1700808"/>
            <a:ext cx="830513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컬러 이미지를 </a:t>
            </a:r>
            <a:r>
              <a:rPr lang="en-US" altLang="ko-KR" dirty="0" smtClean="0"/>
              <a:t>gray</a:t>
            </a:r>
            <a:r>
              <a:rPr lang="ko-KR" altLang="en-US" dirty="0" smtClean="0"/>
              <a:t> 이미지로 변경 코드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t="45299" r="37896" b="11896"/>
          <a:stretch/>
        </p:blipFill>
        <p:spPr bwMode="auto">
          <a:xfrm>
            <a:off x="467544" y="1268760"/>
            <a:ext cx="699806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8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122</TotalTime>
  <Words>62</Words>
  <Application>Microsoft Office PowerPoint</Application>
  <PresentationFormat>화면 슬라이드 쇼(4:3)</PresentationFormat>
  <Paragraphs>15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원본</vt:lpstr>
      <vt:lpstr>BMP 24bit </vt:lpstr>
      <vt:lpstr>파일의 내용</vt:lpstr>
      <vt:lpstr>이미지 16진 코드 분석하기</vt:lpstr>
      <vt:lpstr>파일의 읽기</vt:lpstr>
      <vt:lpstr>파일에 쓰기</vt:lpstr>
      <vt:lpstr>이미지 상하 뒤집기</vt:lpstr>
      <vt:lpstr>이미지 색상 반전</vt:lpstr>
      <vt:lpstr>컬러 이미지를 gray 이미지로 변경</vt:lpstr>
      <vt:lpstr>컬러 이미지를 gray 이미지로 변경 코드</vt:lpstr>
      <vt:lpstr>두 이미지 중첩</vt:lpstr>
      <vt:lpstr>PowerPoint 프레젠테이션</vt:lpstr>
      <vt:lpstr>이미지 모자이크 처리</vt:lpstr>
      <vt:lpstr>PowerPoint 프레젠테이션</vt:lpstr>
      <vt:lpstr>이미지 텍스로 변경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지문을 이용한 이미지 표현과  패턴의 인식</dc:title>
  <dc:creator>seaguy</dc:creator>
  <cp:lastModifiedBy>sutekine</cp:lastModifiedBy>
  <cp:revision>21</cp:revision>
  <dcterms:created xsi:type="dcterms:W3CDTF">2012-08-01T14:02:04Z</dcterms:created>
  <dcterms:modified xsi:type="dcterms:W3CDTF">2013-10-22T01:45:37Z</dcterms:modified>
</cp:coreProperties>
</file>